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61" r:id="rId6"/>
    <p:sldId id="257" r:id="rId7"/>
    <p:sldId id="259" r:id="rId8"/>
    <p:sldId id="264" r:id="rId9"/>
    <p:sldId id="265" r:id="rId10"/>
    <p:sldId id="263" r:id="rId11"/>
    <p:sldId id="260" r:id="rId12"/>
    <p:sldId id="25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3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6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0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9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9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EAC1C-04F6-474C-BD56-B61AC3637ED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A35C-9F1F-4CF8-BEFD-E0590500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gency FB" panose="020B0503020202020204" pitchFamily="34" charset="0"/>
              </a:rPr>
              <a:t>Gather research about your significant person (for essay, Socratic Seminar</a:t>
            </a:r>
            <a:r>
              <a:rPr lang="en-US" sz="3200" smtClean="0">
                <a:latin typeface="Agency FB" panose="020B0503020202020204" pitchFamily="34" charset="0"/>
              </a:rPr>
              <a:t>, etc.)</a:t>
            </a:r>
            <a:endParaRPr lang="en-US" sz="3200" dirty="0" smtClean="0">
              <a:latin typeface="Agency FB" panose="020B0503020202020204" pitchFamily="34" charset="0"/>
            </a:endParaRPr>
          </a:p>
          <a:p>
            <a:r>
              <a:rPr lang="en-US" sz="3200" dirty="0" smtClean="0">
                <a:latin typeface="Agency FB" panose="020B0503020202020204" pitchFamily="34" charset="0"/>
              </a:rPr>
              <a:t>Save the URL (web address) of </a:t>
            </a:r>
            <a:r>
              <a:rPr lang="en-US" sz="3200" b="1" u="sng" dirty="0" smtClean="0">
                <a:latin typeface="Agency FB" panose="020B0503020202020204" pitchFamily="34" charset="0"/>
              </a:rPr>
              <a:t>ANY</a:t>
            </a:r>
            <a:r>
              <a:rPr lang="en-US" sz="3200" dirty="0" smtClean="0">
                <a:latin typeface="Agency FB" panose="020B0503020202020204" pitchFamily="34" charset="0"/>
              </a:rPr>
              <a:t> evidence you find interesting and potentially usable</a:t>
            </a:r>
          </a:p>
          <a:p>
            <a:r>
              <a:rPr lang="en-US" sz="3200" dirty="0" smtClean="0">
                <a:latin typeface="Agency FB" panose="020B0503020202020204" pitchFamily="34" charset="0"/>
              </a:rPr>
              <a:t>Try to group the evidence into </a:t>
            </a:r>
            <a:r>
              <a:rPr lang="en-US" sz="3200" b="1" dirty="0" smtClean="0">
                <a:latin typeface="Agency FB" panose="020B0503020202020204" pitchFamily="34" charset="0"/>
              </a:rPr>
              <a:t>ETHOS, PATHOS, </a:t>
            </a:r>
            <a:r>
              <a:rPr lang="en-US" sz="3200" dirty="0" smtClean="0">
                <a:latin typeface="Agency FB" panose="020B0503020202020204" pitchFamily="34" charset="0"/>
              </a:rPr>
              <a:t>or</a:t>
            </a:r>
            <a:r>
              <a:rPr lang="en-US" sz="3200" b="1" dirty="0" smtClean="0">
                <a:latin typeface="Agency FB" panose="020B0503020202020204" pitchFamily="34" charset="0"/>
              </a:rPr>
              <a:t> LOGOS</a:t>
            </a:r>
          </a:p>
          <a:p>
            <a:r>
              <a:rPr lang="en-US" sz="3200" dirty="0" smtClean="0">
                <a:latin typeface="Agency FB" panose="020B0503020202020204" pitchFamily="34" charset="0"/>
              </a:rPr>
              <a:t>Prepare a 3 truths and 1 lie presentation to introduce your person to the class</a:t>
            </a:r>
          </a:p>
          <a:p>
            <a:pPr marL="0" indent="0">
              <a:buNone/>
            </a:pPr>
            <a:r>
              <a:rPr lang="en-US" sz="3200" dirty="0" smtClean="0">
                <a:latin typeface="Agency FB" panose="020B0503020202020204" pitchFamily="34" charset="0"/>
              </a:rPr>
              <a:t>                                 The presentation needs to have:</a:t>
            </a:r>
          </a:p>
          <a:p>
            <a:r>
              <a:rPr lang="en-US" sz="3200" dirty="0" smtClean="0">
                <a:latin typeface="Agency FB" panose="020B0503020202020204" pitchFamily="34" charset="0"/>
              </a:rPr>
              <a:t>A clear opening (introduce both yourself and who you are presenting) </a:t>
            </a:r>
          </a:p>
          <a:p>
            <a:r>
              <a:rPr lang="en-US" sz="3200" dirty="0" smtClean="0">
                <a:latin typeface="Agency FB" panose="020B0503020202020204" pitchFamily="34" charset="0"/>
              </a:rPr>
              <a:t>Present 4 facts about your significant person (in which one is fallacious or untrue)</a:t>
            </a:r>
          </a:p>
          <a:p>
            <a:r>
              <a:rPr lang="en-US" sz="3200" dirty="0" smtClean="0">
                <a:latin typeface="Agency FB" panose="020B0503020202020204" pitchFamily="34" charset="0"/>
              </a:rPr>
              <a:t>Support/prove the 3 truths with evidence to back up your statements</a:t>
            </a:r>
          </a:p>
          <a:p>
            <a:r>
              <a:rPr lang="en-US" sz="3200" dirty="0">
                <a:latin typeface="Agency FB" panose="020B0503020202020204" pitchFamily="34" charset="0"/>
              </a:rPr>
              <a:t>A</a:t>
            </a:r>
            <a:r>
              <a:rPr lang="en-US" sz="3200" dirty="0" smtClean="0">
                <a:latin typeface="Agency FB" panose="020B0503020202020204" pitchFamily="34" charset="0"/>
              </a:rPr>
              <a:t> proper MLA bibliography</a:t>
            </a:r>
          </a:p>
          <a:p>
            <a:r>
              <a:rPr lang="en-US" sz="3200" dirty="0" smtClean="0">
                <a:latin typeface="Agency FB" panose="020B0503020202020204" pitchFamily="34" charset="0"/>
              </a:rPr>
              <a:t>A clear closing/the end (perhaps thank the audience for listening)</a:t>
            </a:r>
          </a:p>
          <a:p>
            <a:endParaRPr lang="en-US" sz="3200" dirty="0" smtClean="0">
              <a:latin typeface="Agency FB" panose="020B0503020202020204" pitchFamily="34" charset="0"/>
            </a:endParaRPr>
          </a:p>
          <a:p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75402"/>
            <a:ext cx="11127036" cy="28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012" y="5695720"/>
            <a:ext cx="1019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VOTE FOR STANDLEY STANDOUTS GOOGLE CODE 0533hmh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06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67" y="162851"/>
            <a:ext cx="10461433" cy="12924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dirty="0" smtClean="0"/>
              <a:t>4. He is </a:t>
            </a:r>
            <a:r>
              <a:rPr lang="en-US" b="1" u="sng" dirty="0" smtClean="0"/>
              <a:t>NOT</a:t>
            </a:r>
            <a:r>
              <a:rPr lang="en-US" dirty="0" smtClean="0"/>
              <a:t> on the top 5 list of the most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followed on Twitter and Instagram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7" y="1859891"/>
            <a:ext cx="8896350" cy="321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940" y="2000636"/>
            <a:ext cx="1912646" cy="2879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801" y="1989566"/>
            <a:ext cx="5184865" cy="4023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776" y="3380935"/>
            <a:ext cx="1388488" cy="12407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596" y="5113607"/>
            <a:ext cx="3697779" cy="1210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19733">
            <a:off x="9722983" y="705141"/>
            <a:ext cx="1932475" cy="10949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62017">
            <a:off x="85498" y="640066"/>
            <a:ext cx="1613735" cy="9143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68691">
            <a:off x="9838803" y="5059598"/>
            <a:ext cx="2349497" cy="133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30" y="-310736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2062" y="2015159"/>
            <a:ext cx="3939938" cy="4842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81" y="3609767"/>
            <a:ext cx="3265502" cy="3413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81" y="785569"/>
            <a:ext cx="12300742" cy="774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8755" y="14702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executive producer of his first record, "My World", was L.A. L.A. Reid.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755" y="2015159"/>
            <a:ext cx="3860263" cy="4595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01443"/>
            <a:ext cx="4238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gency FB" panose="020B0503020202020204" pitchFamily="34" charset="0"/>
              </a:rPr>
              <a:t>According to </a:t>
            </a:r>
            <a:r>
              <a:rPr lang="en-US" sz="2400" b="1" i="1" dirty="0">
                <a:latin typeface="Agency FB" panose="020B0503020202020204" pitchFamily="34" charset="0"/>
              </a:rPr>
              <a:t>Celebrity Net Worth</a:t>
            </a:r>
            <a:r>
              <a:rPr lang="en-US" sz="2400" b="1" dirty="0">
                <a:latin typeface="Agency FB" panose="020B0503020202020204" pitchFamily="34" charset="0"/>
              </a:rPr>
              <a:t>, Justin Bieber’s net worth is $265 million as of March 2018, thanks to his music sales, merchandise, product endorsements, touring and other business ventures.</a:t>
            </a:r>
          </a:p>
        </p:txBody>
      </p:sp>
    </p:spTree>
    <p:extLst>
      <p:ext uri="{BB962C8B-B14F-4D97-AF65-F5344CB8AC3E}">
        <p14:creationId xmlns:p14="http://schemas.microsoft.com/office/powerpoint/2010/main" val="12079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70" y="-26283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MLA CITATION OF WORKS CITED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88" y="1197662"/>
            <a:ext cx="12014812" cy="5324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"Justin </a:t>
            </a:r>
            <a:r>
              <a:rPr lang="en-US" sz="3200" dirty="0"/>
              <a:t>Bieber." IMDb. IMDb.com. 03 Feb. 2019 </a:t>
            </a:r>
            <a:r>
              <a:rPr lang="en-US" sz="3200" dirty="0" smtClean="0"/>
              <a:t>https</a:t>
            </a:r>
            <a:r>
              <a:rPr lang="en-US" sz="3200" dirty="0"/>
              <a:t>://</a:t>
            </a:r>
            <a:r>
              <a:rPr lang="en-US" sz="3200" dirty="0" smtClean="0"/>
              <a:t>www.imdb.com/name/nm3595501/bio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"Justin Bieber." Biography.com. 17 Jan. 2019. A&amp;E Networks Television. 03 Feb. 2019 </a:t>
            </a:r>
            <a:r>
              <a:rPr lang="en-US" sz="3200" dirty="0" smtClean="0"/>
              <a:t>https</a:t>
            </a:r>
            <a:r>
              <a:rPr lang="en-US" sz="3200" dirty="0"/>
              <a:t>://</a:t>
            </a:r>
            <a:r>
              <a:rPr lang="en-US" sz="3200" dirty="0" smtClean="0"/>
              <a:t>www.biography.com/people/justin-bieber-522504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"Find out who's not following you back on Twitter, Tumblr, &amp; Pinterest." Friend or Follow. 03 Feb. 2019 </a:t>
            </a:r>
            <a:r>
              <a:rPr lang="en-US" sz="3200" dirty="0" smtClean="0"/>
              <a:t>https</a:t>
            </a:r>
            <a:r>
              <a:rPr lang="en-US" sz="3200" dirty="0"/>
              <a:t>://</a:t>
            </a:r>
            <a:r>
              <a:rPr lang="en-US" sz="3200" dirty="0" smtClean="0"/>
              <a:t>friendorfollow.com/twitter/most-followers</a:t>
            </a:r>
          </a:p>
        </p:txBody>
      </p:sp>
    </p:spTree>
    <p:extLst>
      <p:ext uri="{BB962C8B-B14F-4D97-AF65-F5344CB8AC3E}">
        <p14:creationId xmlns:p14="http://schemas.microsoft.com/office/powerpoint/2010/main" val="37131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340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THE END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Agency FB" panose="020B0503020202020204" pitchFamily="34" charset="0"/>
              </a:rPr>
              <a:t>Find evidence to support the claim that your person is the most significant.</a:t>
            </a:r>
            <a:endParaRPr lang="en-US" sz="66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1851"/>
            <a:ext cx="12192000" cy="49961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Gather as much information as you </a:t>
            </a:r>
            <a:r>
              <a:rPr lang="en-US" b="1" dirty="0" smtClean="0">
                <a:solidFill>
                  <a:srgbClr val="FF0000"/>
                </a:solidFill>
              </a:rPr>
              <a:t>can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   (3 facts for the presentation, 9 for the essay, unlimited for the Socratic Seminar)</a:t>
            </a:r>
            <a:r>
              <a:rPr lang="en-US" b="1" dirty="0" smtClean="0">
                <a:solidFill>
                  <a:schemeClr val="bg1"/>
                </a:solidFill>
              </a:rPr>
              <a:t>address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4300" b="1" dirty="0">
                <a:latin typeface="Agency FB" panose="020B0503020202020204" pitchFamily="34" charset="0"/>
              </a:rPr>
              <a:t>Task </a:t>
            </a:r>
            <a:r>
              <a:rPr lang="en-US" sz="4300" b="1" dirty="0" smtClean="0">
                <a:latin typeface="Agency FB" panose="020B0503020202020204" pitchFamily="34" charset="0"/>
              </a:rPr>
              <a:t>1 </a:t>
            </a:r>
            <a:r>
              <a:rPr lang="en-US" sz="4300" b="1" dirty="0">
                <a:latin typeface="Agency FB" panose="020B0503020202020204" pitchFamily="34" charset="0"/>
              </a:rPr>
              <a:t>will be </a:t>
            </a:r>
            <a:r>
              <a:rPr lang="en-US" sz="4300" b="1" dirty="0" smtClean="0">
                <a:latin typeface="Agency FB" panose="020B0503020202020204" pitchFamily="34" charset="0"/>
              </a:rPr>
              <a:t>a 3 truths and a lie presentation</a:t>
            </a:r>
            <a:endParaRPr lang="en-US" sz="4300" b="1" dirty="0">
              <a:latin typeface="Agency FB" panose="020B0503020202020204" pitchFamily="34" charset="0"/>
            </a:endParaRPr>
          </a:p>
          <a:p>
            <a:pPr algn="ctr"/>
            <a:r>
              <a:rPr lang="en-US" sz="3600" b="1" dirty="0">
                <a:latin typeface="Agency FB" panose="020B0503020202020204" pitchFamily="34" charset="0"/>
              </a:rPr>
              <a:t>Task </a:t>
            </a:r>
            <a:r>
              <a:rPr lang="en-US" sz="3600" b="1" dirty="0" smtClean="0">
                <a:latin typeface="Agency FB" panose="020B0503020202020204" pitchFamily="34" charset="0"/>
              </a:rPr>
              <a:t>2 </a:t>
            </a:r>
            <a:r>
              <a:rPr lang="en-US" sz="3600" b="1" dirty="0">
                <a:latin typeface="Agency FB" panose="020B0503020202020204" pitchFamily="34" charset="0"/>
              </a:rPr>
              <a:t>will be a Socratic Seminar</a:t>
            </a:r>
          </a:p>
          <a:p>
            <a:pPr algn="ctr"/>
            <a:r>
              <a:rPr lang="en-US" sz="3600" b="1" dirty="0">
                <a:latin typeface="Agency FB" panose="020B0503020202020204" pitchFamily="34" charset="0"/>
              </a:rPr>
              <a:t>Task </a:t>
            </a:r>
            <a:r>
              <a:rPr lang="en-US" sz="3600" b="1" dirty="0" smtClean="0">
                <a:latin typeface="Agency FB" panose="020B0503020202020204" pitchFamily="34" charset="0"/>
              </a:rPr>
              <a:t>3 </a:t>
            </a:r>
            <a:r>
              <a:rPr lang="en-US" sz="3600" b="1" dirty="0">
                <a:latin typeface="Agency FB" panose="020B0503020202020204" pitchFamily="34" charset="0"/>
              </a:rPr>
              <a:t>an argumentative essay</a:t>
            </a:r>
          </a:p>
          <a:p>
            <a:pPr algn="ctr"/>
            <a:r>
              <a:rPr lang="en-US" sz="3600" b="1" dirty="0" smtClean="0">
                <a:latin typeface="Agency FB" panose="020B0503020202020204" pitchFamily="34" charset="0"/>
              </a:rPr>
              <a:t>When </a:t>
            </a:r>
            <a:r>
              <a:rPr lang="en-US" sz="3600" b="1" dirty="0">
                <a:latin typeface="Agency FB" panose="020B0503020202020204" pitchFamily="34" charset="0"/>
              </a:rPr>
              <a:t>researching use credible </a:t>
            </a:r>
            <a:r>
              <a:rPr lang="en-US" sz="3600" b="1" dirty="0" smtClean="0">
                <a:latin typeface="Agency FB" panose="020B0503020202020204" pitchFamily="34" charset="0"/>
              </a:rPr>
              <a:t>sites</a:t>
            </a:r>
          </a:p>
          <a:p>
            <a:pPr lvl="2" algn="ctr"/>
            <a:r>
              <a:rPr lang="en-US" sz="3200" b="1" dirty="0">
                <a:latin typeface="Agency FB" panose="020B0503020202020204" pitchFamily="34" charset="0"/>
              </a:rPr>
              <a:t>House it all in one place (keep the web addresses or </a:t>
            </a:r>
            <a:r>
              <a:rPr lang="en-US" sz="3200" b="1" dirty="0" smtClean="0">
                <a:latin typeface="Agency FB" panose="020B0503020202020204" pitchFamily="34" charset="0"/>
              </a:rPr>
              <a:t>URLs)</a:t>
            </a:r>
            <a:r>
              <a:rPr lang="en-US" sz="32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ink/URL/web</a:t>
            </a:r>
            <a:endParaRPr lang="en-US" sz="3200" b="1" dirty="0">
              <a:latin typeface="Agency FB" panose="020B0503020202020204" pitchFamily="34" charset="0"/>
            </a:endParaRPr>
          </a:p>
          <a:p>
            <a:pPr algn="ctr"/>
            <a:r>
              <a:rPr lang="en-US" b="1" dirty="0">
                <a:latin typeface="Agency FB" panose="020B0503020202020204" pitchFamily="34" charset="0"/>
              </a:rPr>
              <a:t>Try to find these types of evidence: STATISTICS, CONFIRMED FACTS, and EXPERT RESEARCH</a:t>
            </a:r>
          </a:p>
          <a:p>
            <a:pPr marL="0" indent="0">
              <a:buNone/>
            </a:pPr>
            <a:endParaRPr lang="en-US" b="1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876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Why is your person most significant?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3258"/>
            <a:ext cx="12192000" cy="592474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LEGACY</a:t>
            </a:r>
          </a:p>
          <a:p>
            <a:r>
              <a:rPr lang="en-US" sz="4000" b="1" dirty="0" smtClean="0"/>
              <a:t>ACCOMPLISHMENTS</a:t>
            </a:r>
          </a:p>
          <a:p>
            <a:r>
              <a:rPr lang="en-US" sz="4000" b="1" dirty="0" smtClean="0"/>
              <a:t>RECOGNITION</a:t>
            </a:r>
          </a:p>
          <a:p>
            <a:r>
              <a:rPr lang="en-US" sz="4000" b="1" dirty="0" smtClean="0"/>
              <a:t>CHARITY WORK</a:t>
            </a:r>
          </a:p>
          <a:p>
            <a:r>
              <a:rPr lang="en-US" sz="4000" b="1" smtClean="0"/>
              <a:t>HUMANITARIANISM</a:t>
            </a:r>
            <a:endParaRPr lang="en-US" sz="4000" b="1" dirty="0" smtClean="0"/>
          </a:p>
          <a:p>
            <a:r>
              <a:rPr lang="en-US" sz="4000" b="1" dirty="0" smtClean="0"/>
              <a:t>CONTRIBUTIONS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11816" y="933258"/>
            <a:ext cx="5045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ADVOCACY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TRAGEDIES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FINANCIAL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INVENTIONS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TALENTS</a:t>
            </a:r>
          </a:p>
        </p:txBody>
      </p:sp>
    </p:spTree>
    <p:extLst>
      <p:ext uri="{BB962C8B-B14F-4D97-AF65-F5344CB8AC3E}">
        <p14:creationId xmlns:p14="http://schemas.microsoft.com/office/powerpoint/2010/main" val="37191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944976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3 truths &amp; a lie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417" y="1180617"/>
            <a:ext cx="9144000" cy="1655762"/>
          </a:xfrm>
        </p:spPr>
        <p:txBody>
          <a:bodyPr/>
          <a:lstStyle/>
          <a:p>
            <a:r>
              <a:rPr lang="en-US" sz="3200" b="1" dirty="0" smtClean="0"/>
              <a:t>Justin Bieber presented by MR. MARKOWITZ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56" y="1646731"/>
            <a:ext cx="8514522" cy="52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03" y="-259638"/>
            <a:ext cx="12052453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gency FB" panose="020B0503020202020204" pitchFamily="34" charset="0"/>
              </a:rPr>
              <a:t>1. L.A. Reid produced his first album and has been on The Simpson’s multiple times.</a:t>
            </a:r>
            <a:endParaRPr lang="en-US" sz="3200" b="1" dirty="0"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596"/>
            <a:ext cx="9342304" cy="3501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17" y="3375739"/>
            <a:ext cx="4826039" cy="348226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45026" y="3375739"/>
            <a:ext cx="5128591" cy="3637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" y="3238960"/>
            <a:ext cx="2403043" cy="3619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304" y="906917"/>
            <a:ext cx="2849696" cy="17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65"/>
            <a:ext cx="9601200" cy="6888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2. He was born in London.</a:t>
            </a:r>
            <a:endParaRPr lang="en-US" sz="6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52267" y="2118269"/>
            <a:ext cx="688866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9"/>
            <a:ext cx="4234070" cy="6839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882" y="0"/>
            <a:ext cx="10515600" cy="1325563"/>
          </a:xfrm>
        </p:spPr>
        <p:txBody>
          <a:bodyPr/>
          <a:lstStyle/>
          <a:p>
            <a:r>
              <a:rPr lang="en-US" b="1" dirty="0" smtClean="0"/>
              <a:t>3. His net worth is 265 million dollars.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71" y="1041655"/>
            <a:ext cx="6586330" cy="58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459" y="1232425"/>
            <a:ext cx="5655957" cy="5054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b="1" dirty="0" smtClean="0">
                <a:latin typeface="Agency FB" panose="020B0503020202020204" pitchFamily="34" charset="0"/>
              </a:rPr>
              <a:t>He is in the top 5 most followed on Twitter and Instagram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544"/>
            <a:ext cx="78390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46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60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gency FB" panose="020B0503020202020204" pitchFamily="34" charset="0"/>
              </a:rPr>
              <a:t>Choose which one was the lie.</a:t>
            </a:r>
            <a:endParaRPr lang="en-US" sz="54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373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Office Theme</vt:lpstr>
      <vt:lpstr>      </vt:lpstr>
      <vt:lpstr>Find evidence to support the claim that your person is the most significant.</vt:lpstr>
      <vt:lpstr>Why is your person most significant?</vt:lpstr>
      <vt:lpstr>3 truths &amp; a lie</vt:lpstr>
      <vt:lpstr>1. L.A. Reid produced his first album and has been on The Simpson’s multiple times.</vt:lpstr>
      <vt:lpstr>2. He was born in London.</vt:lpstr>
      <vt:lpstr>3. His net worth is 265 million dollars.</vt:lpstr>
      <vt:lpstr>4. He is in the top 5 most followed on Twitter and Instagram</vt:lpstr>
      <vt:lpstr>Choose which one was the lie.</vt:lpstr>
      <vt:lpstr>       4. He is NOT on the top 5 list of the most              followed on Twitter and Instagram </vt:lpstr>
      <vt:lpstr>PowerPoint Presentation</vt:lpstr>
      <vt:lpstr>MLA CITATION OF WORKS CITED</vt:lpstr>
      <vt:lpstr>THE END</vt:lpstr>
    </vt:vector>
  </TitlesOfParts>
  <Company>San Diego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truths &amp; a lie</dc:title>
  <dc:creator>Markowitz James</dc:creator>
  <cp:lastModifiedBy>Snider Adam</cp:lastModifiedBy>
  <cp:revision>39</cp:revision>
  <dcterms:created xsi:type="dcterms:W3CDTF">2019-02-02T21:53:47Z</dcterms:created>
  <dcterms:modified xsi:type="dcterms:W3CDTF">2019-02-28T18:54:08Z</dcterms:modified>
</cp:coreProperties>
</file>